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71" r:id="rId5"/>
    <p:sldId id="268" r:id="rId6"/>
    <p:sldId id="265" r:id="rId7"/>
    <p:sldId id="258" r:id="rId8"/>
    <p:sldId id="260" r:id="rId9"/>
    <p:sldId id="259" r:id="rId10"/>
    <p:sldId id="261" r:id="rId11"/>
    <p:sldId id="262" r:id="rId12"/>
    <p:sldId id="263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ns\Desktop\pleiotropism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Polygenic inheritance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ns\Desktop\polygenicskin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ns\Desktop\41d71ec0bc33f8ecc9847c324c3621af49b1c44f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400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ns\Desktop\8600255858_73320e11e1_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95969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ns\Desktop\pleiotropism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ns\Desktop\pleiotropism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ns\Desktop\pleiotropism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407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ns\Desktop\pleiotropism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693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ns\Desktop\clip_image002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 gene</a:t>
            </a:r>
            <a:endParaRPr lang="en-US" dirty="0"/>
          </a:p>
        </p:txBody>
      </p:sp>
      <p:pic>
        <p:nvPicPr>
          <p:cNvPr id="3074" name="Picture 2" descr="C:\Users\sns\Desktop\clip_image006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ns\Desktop\Comb_types_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463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</Words>
  <Application>Microsoft Office PowerPoint</Application>
  <PresentationFormat>On-screen Show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Complementary genes</vt:lpstr>
      <vt:lpstr>Slide 7</vt:lpstr>
      <vt:lpstr>Collaborator gene</vt:lpstr>
      <vt:lpstr>Slide 9</vt:lpstr>
      <vt:lpstr>Polygenic inheritance 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sns</dc:creator>
  <cp:lastModifiedBy>sns</cp:lastModifiedBy>
  <cp:revision>7</cp:revision>
  <dcterms:created xsi:type="dcterms:W3CDTF">2006-08-16T00:00:00Z</dcterms:created>
  <dcterms:modified xsi:type="dcterms:W3CDTF">2019-08-22T05:39:16Z</dcterms:modified>
</cp:coreProperties>
</file>